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05"/>
  </p:normalViewPr>
  <p:slideViewPr>
    <p:cSldViewPr snapToGrid="0">
      <p:cViewPr varScale="1">
        <p:scale>
          <a:sx n="85" d="100"/>
          <a:sy n="85" d="100"/>
        </p:scale>
        <p:origin x="19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4D14E-FBDE-8745-CFBD-70F1AA853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2178734-2F08-F3C6-A81F-D3477CD2B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2F4577-F40C-2022-8867-29BF5826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B63716-CA40-35E7-A66E-B0B3550B4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84F838-CB8F-50F7-5A6D-C51300A6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4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E80803-C1BF-95BB-CCA5-0D5236C31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78E154-8921-78A7-1C43-04183FAEF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896FF7-B2C3-93F6-09DA-EAE9679C6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1C4B4-940B-063F-8334-DAFDF8747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C6102C-A200-C1AF-8635-0EAFDE31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2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C0D779C-7D52-BF63-C5E7-221493BAF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BCDA37-AD17-FA9A-C8C4-B0D1415FE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31350C-C388-6F1B-0465-D3BC18990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629723-78F4-139F-775C-6F9978EC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21AB3B-4282-34EF-5409-CC53F6FB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02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F0CC99-D710-4367-CBFD-ED1BFA617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3689BA-4855-2A9A-7921-FE6926931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AC4BF-0665-DE14-44B1-3BE612E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63D3DE-C5FE-9B9F-9330-70E9E9CB0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E3CCFA-EEA1-C03F-87B4-D77EE0E52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2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702790-72DE-4389-CDE2-BE793F46B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183E44-26B2-B6A5-0B8E-6285609D9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A09C6A-DEE9-E8A4-B8E0-A481610E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545AD7-4034-3B4D-7B50-689652048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08B12E-8D1A-AC5F-8469-1C04A53C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66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FA2582-FB5F-D85C-1355-EF8421C6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204A7F-B051-EBC5-4A57-7045FB705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6B587A-87CA-E80F-DCDD-2C8FFA162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D6FF6C-682B-C007-4ECF-35EB5DA9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48D5F5-3940-2AE0-31B3-6F872B5DD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906625-32E3-C5C7-B488-F12162CD1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46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4198D-01DD-0FB9-1A92-89AF5B4B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D4FCB7-C59A-634A-E8C8-7A0002227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1100312-278D-E916-73C7-41DAAF19B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CC4DCB9-B4DA-5C18-099D-394301C8F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C2CBE5-7680-0906-8FAF-1E129F689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0A93D6C-2CFE-EBE0-507F-126D5FBDE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45B84B-7861-E8B1-AFDA-0A1B76E2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C49F2E3-5C07-E4EA-FEE3-35CE5234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30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6A2B20-3B83-5675-64F3-D0398B86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A2BF9A-86F0-71BF-C591-3661AECE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7B5B6C-79CD-EED7-40C5-A35FBD67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55C1A9-7AAF-0FFC-62F7-B1E51CD52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84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004457-179F-021E-E6ED-263239E3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37D6DA6-8DDD-A6D1-9456-2CF42BF55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FA1AD2-1483-3D75-5230-C485F09B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0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B3FC93-A943-C05D-FB8F-32B0EA618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F6AA21-93D1-785B-A0F4-E9512E118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5330A5-CA33-0441-B971-C987B582F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F96F2F-F16B-10E7-1212-18634460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6FA8BE-5CC8-E0A6-EAD4-9D4FFBC2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159A12-1159-FE9D-FFF8-299594562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59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42843-C4DD-9E34-641F-F348239C7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22C5E00-9859-9EC3-52AE-A5BD258C3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49B167-11F4-2DE8-EE60-C424CD162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75B95F-A884-578B-39BE-05FD6ACAA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9BC482-9D50-7797-1533-4C7EDD02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E4F6C1-015A-1C49-C24F-B5A7ACCA0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7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C97839B-1FB1-A6DE-743A-37B9F8D4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1F5258-4E74-A16B-40B9-0BF9F7F15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A2C4C8-350C-03F1-8CA8-36E38DA26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C4FA9-B8DC-1D45-85EE-972F6DD34FF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485AC9-F14A-C7BF-5493-D57F98573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859BC5-FF63-AE5E-E957-FFE55E837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B1BA73-E048-BB44-9774-51A82A295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38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66D151-A847-C708-DBB6-9D92BAD78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ルーブリック編集画面</a:t>
            </a:r>
            <a:br>
              <a:rPr kumimoji="1" lang="en-US" altLang="ja-JP" dirty="0"/>
            </a:br>
            <a:r>
              <a:rPr kumimoji="1" lang="ja-JP" altLang="en-US"/>
              <a:t>開発案件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672D68-3652-40A9-E88A-DFB81A4480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3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577302-EE0F-6B7F-1104-E3043DF94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概要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E0CF77-D615-3032-EC1A-83AEE52E9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ルーブリックを使った相互評価システムを開発中．</a:t>
            </a:r>
            <a:br>
              <a:rPr kumimoji="1" lang="en-US" altLang="ja-JP" dirty="0"/>
            </a:br>
            <a:r>
              <a:rPr kumimoji="1" lang="ja-JP" altLang="en-US"/>
              <a:t>帝京大学眞坂先生，宮崎先生と共同で，電気通信大学渡辺研究室の卒業研究で開発．</a:t>
            </a:r>
            <a:endParaRPr kumimoji="1" lang="en-US" altLang="ja-JP" dirty="0"/>
          </a:p>
          <a:p>
            <a:pPr lvl="1"/>
            <a:r>
              <a:rPr kumimoji="1" lang="ja-JP" altLang="en-US"/>
              <a:t>使用言語は </a:t>
            </a:r>
            <a:r>
              <a:rPr kumimoji="1" lang="en-US" altLang="ja-JP" dirty="0"/>
              <a:t>PHP </a:t>
            </a:r>
            <a:r>
              <a:rPr kumimoji="1" lang="ja-JP" altLang="en-US"/>
              <a:t>フレームワーク</a:t>
            </a:r>
            <a:r>
              <a:rPr kumimoji="1" lang="en-US" altLang="ja-JP" dirty="0"/>
              <a:t> Laravel  </a:t>
            </a:r>
            <a:r>
              <a:rPr kumimoji="1" lang="ja-JP" altLang="en-US"/>
              <a:t>を使用</a:t>
            </a:r>
            <a:endParaRPr kumimoji="1" lang="en-US" altLang="ja-JP" dirty="0"/>
          </a:p>
          <a:p>
            <a:r>
              <a:rPr lang="ja-JP" altLang="en-US"/>
              <a:t>その一部として，ルーブリックの</a:t>
            </a:r>
            <a:r>
              <a:rPr lang="en-US" altLang="ja-JP" dirty="0"/>
              <a:t>CRUD </a:t>
            </a:r>
            <a:r>
              <a:rPr lang="ja-JP" altLang="en-US"/>
              <a:t>の機能を開発したい．</a:t>
            </a:r>
            <a:endParaRPr lang="en-US" altLang="ja-JP" dirty="0"/>
          </a:p>
          <a:p>
            <a:r>
              <a:rPr lang="en-US" altLang="ja-JP" dirty="0"/>
              <a:t>CRUD</a:t>
            </a:r>
            <a:r>
              <a:rPr lang="ja-JP" altLang="en-US"/>
              <a:t>機能の開発，あるいは</a:t>
            </a:r>
            <a:r>
              <a:rPr lang="en-US" altLang="ja-JP" dirty="0"/>
              <a:t>CRUD</a:t>
            </a:r>
            <a:r>
              <a:rPr lang="ja-JP" altLang="en-US"/>
              <a:t>の</a:t>
            </a:r>
            <a:r>
              <a:rPr lang="en-US" altLang="ja-JP" dirty="0"/>
              <a:t> C</a:t>
            </a:r>
            <a:r>
              <a:rPr lang="ja-JP" altLang="en-US"/>
              <a:t>や</a:t>
            </a:r>
            <a:r>
              <a:rPr lang="en-US" altLang="ja-JP" dirty="0"/>
              <a:t>U</a:t>
            </a:r>
            <a:r>
              <a:rPr lang="ja-JP" altLang="en-US"/>
              <a:t>で使用する</a:t>
            </a:r>
            <a:r>
              <a:rPr lang="en-US" altLang="ja-JP" dirty="0"/>
              <a:t>Web</a:t>
            </a:r>
            <a:r>
              <a:rPr lang="ja-JP" altLang="en-US"/>
              <a:t>インタフェースの開発をお願いしたい．</a:t>
            </a:r>
            <a:endParaRPr lang="en-US" altLang="ja-JP" dirty="0"/>
          </a:p>
          <a:p>
            <a:r>
              <a:rPr kumimoji="1" lang="ja-JP" altLang="en-US"/>
              <a:t>ルーブリック用のテーブルは，エクセルファイル参照</a:t>
            </a:r>
          </a:p>
        </p:txBody>
      </p:sp>
    </p:spTree>
    <p:extLst>
      <p:ext uri="{BB962C8B-B14F-4D97-AF65-F5344CB8AC3E}">
        <p14:creationId xmlns:p14="http://schemas.microsoft.com/office/powerpoint/2010/main" val="283100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7DDFE8-3A11-6EF2-1CA4-CC8DF248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システム案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51E80DB-C1CC-8366-17FB-12F1499DB0CA}"/>
              </a:ext>
            </a:extLst>
          </p:cNvPr>
          <p:cNvSpPr/>
          <p:nvPr/>
        </p:nvSpPr>
        <p:spPr>
          <a:xfrm>
            <a:off x="6715593" y="2131620"/>
            <a:ext cx="1770663" cy="2033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898530-2B0F-96E2-6870-8682EFA4A4EB}"/>
              </a:ext>
            </a:extLst>
          </p:cNvPr>
          <p:cNvSpPr/>
          <p:nvPr/>
        </p:nvSpPr>
        <p:spPr>
          <a:xfrm>
            <a:off x="1813472" y="2298356"/>
            <a:ext cx="1558976" cy="739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磁気ディスク 5">
            <a:extLst>
              <a:ext uri="{FF2B5EF4-FFF2-40B4-BE49-F238E27FC236}">
                <a16:creationId xmlns:a16="http://schemas.microsoft.com/office/drawing/2014/main" id="{65762A88-11F1-B781-BE5B-02FDB2E62CAC}"/>
              </a:ext>
            </a:extLst>
          </p:cNvPr>
          <p:cNvSpPr/>
          <p:nvPr/>
        </p:nvSpPr>
        <p:spPr>
          <a:xfrm>
            <a:off x="1813471" y="3450170"/>
            <a:ext cx="1558977" cy="739650"/>
          </a:xfrm>
          <a:prstGeom prst="flowChartMagneticDis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4C76951-7F59-DB0D-1B97-DCCC571A6C71}"/>
              </a:ext>
            </a:extLst>
          </p:cNvPr>
          <p:cNvSpPr txBox="1"/>
          <p:nvPr/>
        </p:nvSpPr>
        <p:spPr>
          <a:xfrm>
            <a:off x="2112699" y="3765311"/>
            <a:ext cx="1048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MySQL</a:t>
            </a:r>
            <a:endParaRPr kumimoji="1" lang="ja-JP" altLang="en-US" sz="20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1D2A480-173A-5C64-7FB6-43AAA44AD1B0}"/>
              </a:ext>
            </a:extLst>
          </p:cNvPr>
          <p:cNvSpPr txBox="1"/>
          <p:nvPr/>
        </p:nvSpPr>
        <p:spPr>
          <a:xfrm>
            <a:off x="2067013" y="2468126"/>
            <a:ext cx="10518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Laravel</a:t>
            </a:r>
            <a:endParaRPr kumimoji="1" lang="ja-JP" altLang="en-US" sz="200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2C478F74-D431-487B-A187-E75189E258E4}"/>
              </a:ext>
            </a:extLst>
          </p:cNvPr>
          <p:cNvCxnSpPr>
            <a:cxnSpLocks/>
            <a:stCxn id="5" idx="2"/>
            <a:endCxn id="6" idx="1"/>
          </p:cNvCxnSpPr>
          <p:nvPr/>
        </p:nvCxnSpPr>
        <p:spPr>
          <a:xfrm>
            <a:off x="2592960" y="3038006"/>
            <a:ext cx="0" cy="4121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7A2F83B-340A-0585-B034-7C200CDA293D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372448" y="2668181"/>
            <a:ext cx="334314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DF7BD18-BE4C-8F02-7851-8DCEAE13321E}"/>
              </a:ext>
            </a:extLst>
          </p:cNvPr>
          <p:cNvSpPr txBox="1"/>
          <p:nvPr/>
        </p:nvSpPr>
        <p:spPr>
          <a:xfrm>
            <a:off x="6808079" y="1625436"/>
            <a:ext cx="1741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Web</a:t>
            </a:r>
            <a:r>
              <a:rPr kumimoji="1" lang="ja-JP" altLang="en-US" sz="2000"/>
              <a:t>ブラウザ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80681D9-4D97-4A11-BA79-9E3A0A2CA9DD}"/>
              </a:ext>
            </a:extLst>
          </p:cNvPr>
          <p:cNvSpPr txBox="1"/>
          <p:nvPr/>
        </p:nvSpPr>
        <p:spPr>
          <a:xfrm>
            <a:off x="8670368" y="2283460"/>
            <a:ext cx="34820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ルーブリックの行列の増減</a:t>
            </a:r>
            <a:endParaRPr kumimoji="1" lang="en-US" altLang="ja-JP" dirty="0"/>
          </a:p>
          <a:p>
            <a:r>
              <a:rPr lang="ja-JP" altLang="en-US"/>
              <a:t>セルの入力</a:t>
            </a:r>
            <a:r>
              <a:rPr lang="en-US" altLang="ja-JP" dirty="0"/>
              <a:t> </a:t>
            </a:r>
            <a:r>
              <a:rPr lang="ja-JP" altLang="en-US"/>
              <a:t>削除等を行う機能を</a:t>
            </a:r>
            <a:endParaRPr lang="en-US" altLang="ja-JP" dirty="0"/>
          </a:p>
          <a:p>
            <a:r>
              <a:rPr lang="en-US" altLang="ja-JP" dirty="0" err="1"/>
              <a:t>Javascript</a:t>
            </a:r>
            <a:r>
              <a:rPr lang="ja-JP" altLang="en-US"/>
              <a:t>で作成</a:t>
            </a:r>
            <a:endParaRPr lang="en-US" altLang="ja-JP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03723D3-754E-8C84-9B80-281271159ABE}"/>
              </a:ext>
            </a:extLst>
          </p:cNvPr>
          <p:cNvSpPr txBox="1"/>
          <p:nvPr/>
        </p:nvSpPr>
        <p:spPr>
          <a:xfrm>
            <a:off x="8709957" y="338143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保存ボタンでサーバへ</a:t>
            </a:r>
            <a:endParaRPr lang="en-US" altLang="ja-JP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6553AB9-D00E-1627-A72E-8AD0E419396D}"/>
              </a:ext>
            </a:extLst>
          </p:cNvPr>
          <p:cNvSpPr txBox="1"/>
          <p:nvPr/>
        </p:nvSpPr>
        <p:spPr>
          <a:xfrm>
            <a:off x="2592958" y="4773089"/>
            <a:ext cx="73324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あるいは，編集自体は手元でエクセルでやってもらうことにして，</a:t>
            </a:r>
            <a:endParaRPr kumimoji="1" lang="en-US" altLang="ja-JP" dirty="0"/>
          </a:p>
          <a:p>
            <a:r>
              <a:rPr lang="ja-JP" altLang="en-US"/>
              <a:t>エクセルから</a:t>
            </a:r>
            <a:r>
              <a:rPr lang="en-US" altLang="ja-JP" dirty="0"/>
              <a:t> CSV</a:t>
            </a:r>
            <a:r>
              <a:rPr lang="ja-JP" altLang="en-US"/>
              <a:t>ファイルに保存．</a:t>
            </a:r>
            <a:endParaRPr lang="en-US" altLang="ja-JP" dirty="0"/>
          </a:p>
          <a:p>
            <a:r>
              <a:rPr kumimoji="1" lang="ja-JP" altLang="en-US"/>
              <a:t>システムでは，</a:t>
            </a:r>
            <a:r>
              <a:rPr kumimoji="1" lang="en-US" altLang="ja-JP" dirty="0"/>
              <a:t>CSV</a:t>
            </a:r>
            <a:r>
              <a:rPr kumimoji="1" lang="ja-JP" altLang="en-US"/>
              <a:t>ファイルをアップロード</a:t>
            </a:r>
            <a:endParaRPr kumimoji="1" lang="en-US" altLang="ja-JP" dirty="0"/>
          </a:p>
          <a:p>
            <a:r>
              <a:rPr lang="ja-JP" altLang="en-US"/>
              <a:t>ルーブリックを参照</a:t>
            </a:r>
            <a:r>
              <a:rPr lang="en-US" altLang="ja-JP" dirty="0"/>
              <a:t>(R)</a:t>
            </a:r>
            <a:r>
              <a:rPr lang="ja-JP" altLang="en-US"/>
              <a:t>，ルーブリックの削除</a:t>
            </a:r>
            <a:r>
              <a:rPr lang="en-US" altLang="ja-JP" dirty="0"/>
              <a:t>(D)</a:t>
            </a:r>
            <a:r>
              <a:rPr lang="ja-JP" altLang="en-US"/>
              <a:t>のみを実装する方法</a:t>
            </a:r>
            <a:endParaRPr lang="en-US" altLang="ja-JP" dirty="0"/>
          </a:p>
          <a:p>
            <a:r>
              <a:rPr kumimoji="1" lang="ja-JP" altLang="en-US"/>
              <a:t>でもよいかも．</a:t>
            </a:r>
          </a:p>
        </p:txBody>
      </p:sp>
    </p:spTree>
    <p:extLst>
      <p:ext uri="{BB962C8B-B14F-4D97-AF65-F5344CB8AC3E}">
        <p14:creationId xmlns:p14="http://schemas.microsoft.com/office/powerpoint/2010/main" val="1387594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170</Words>
  <Application>Microsoft Macintosh PowerPoint</Application>
  <PresentationFormat>ワイド画面</PresentationFormat>
  <Paragraphs>20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ルーブリック編集画面 開発案件</vt:lpstr>
      <vt:lpstr>概要</vt:lpstr>
      <vt:lpstr>システム案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渡辺 博芳</dc:creator>
  <cp:lastModifiedBy>渡辺 博芳</cp:lastModifiedBy>
  <cp:revision>1</cp:revision>
  <dcterms:created xsi:type="dcterms:W3CDTF">2025-09-23T02:39:50Z</dcterms:created>
  <dcterms:modified xsi:type="dcterms:W3CDTF">2025-09-23T03:04:38Z</dcterms:modified>
</cp:coreProperties>
</file>